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7.jpg" ContentType="image/jpeg"/>
  <Override PartName="/ppt/media/image8.jp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8288000" cy="10287000"/>
  <p:notesSz cx="18288000" cy="10287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594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EFE7D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976313" y="4165012"/>
            <a:ext cx="10160000" cy="20891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650" b="1" i="0">
                <a:solidFill>
                  <a:srgbClr val="09373B"/>
                </a:solidFill>
                <a:latin typeface="Microsoft JhengHei"/>
                <a:cs typeface="Microsoft JhengHe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50" b="1" i="0">
                <a:solidFill>
                  <a:srgbClr val="09373B"/>
                </a:solidFill>
                <a:latin typeface="Microsoft JhengHei"/>
                <a:cs typeface="Microsoft JhengHe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74847" y="1570352"/>
            <a:ext cx="0" cy="8481695"/>
          </a:xfrm>
          <a:custGeom>
            <a:avLst/>
            <a:gdLst/>
            <a:ahLst/>
            <a:cxnLst/>
            <a:rect l="l" t="t" r="r" b="b"/>
            <a:pathLst>
              <a:path h="8481695">
                <a:moveTo>
                  <a:pt x="0" y="0"/>
                </a:moveTo>
                <a:lnTo>
                  <a:pt x="0" y="8481172"/>
                </a:lnTo>
              </a:path>
            </a:pathLst>
          </a:custGeom>
          <a:ln w="33133">
            <a:solidFill>
              <a:srgbClr val="E4C3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458280" y="1553785"/>
            <a:ext cx="8575675" cy="8514715"/>
          </a:xfrm>
          <a:custGeom>
            <a:avLst/>
            <a:gdLst/>
            <a:ahLst/>
            <a:cxnLst/>
            <a:rect l="l" t="t" r="r" b="b"/>
            <a:pathLst>
              <a:path w="8575675" h="8514715">
                <a:moveTo>
                  <a:pt x="8558704" y="16566"/>
                </a:moveTo>
                <a:lnTo>
                  <a:pt x="8558704" y="8497739"/>
                </a:lnTo>
              </a:path>
              <a:path w="8575675" h="8514715">
                <a:moveTo>
                  <a:pt x="0" y="0"/>
                </a:moveTo>
                <a:lnTo>
                  <a:pt x="8575271" y="0"/>
                </a:lnTo>
              </a:path>
              <a:path w="8575675" h="8514715">
                <a:moveTo>
                  <a:pt x="0" y="8514306"/>
                </a:moveTo>
                <a:lnTo>
                  <a:pt x="8575271" y="8514306"/>
                </a:lnTo>
              </a:path>
            </a:pathLst>
          </a:custGeom>
          <a:ln w="33133">
            <a:solidFill>
              <a:srgbClr val="E4C3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650" b="1" i="0">
                <a:solidFill>
                  <a:srgbClr val="09373B"/>
                </a:solidFill>
                <a:latin typeface="Microsoft JhengHei"/>
                <a:cs typeface="Microsoft JhengHe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4050" b="1" i="0">
                <a:solidFill>
                  <a:srgbClr val="09373B"/>
                </a:solidFill>
                <a:latin typeface="Microsoft JhengHei"/>
                <a:cs typeface="Microsoft JhengHe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650" b="1" i="0">
                <a:solidFill>
                  <a:srgbClr val="09373B"/>
                </a:solidFill>
                <a:latin typeface="Microsoft JhengHei"/>
                <a:cs typeface="Microsoft JhengHe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3/5/2025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650" b="1" i="0">
                <a:solidFill>
                  <a:srgbClr val="09373B"/>
                </a:solidFill>
                <a:latin typeface="Microsoft JhengHei"/>
                <a:cs typeface="Microsoft JhengHe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3/5/2025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3/5/2025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988766" y="240052"/>
            <a:ext cx="4121150" cy="10394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650" b="1" i="0">
                <a:solidFill>
                  <a:srgbClr val="09373B"/>
                </a:solidFill>
                <a:latin typeface="Microsoft JhengHei"/>
                <a:cs typeface="Microsoft JhengHe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904940" y="3223995"/>
            <a:ext cx="9602470" cy="33432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50" b="1" i="0">
                <a:solidFill>
                  <a:srgbClr val="09373B"/>
                </a:solidFill>
                <a:latin typeface="Microsoft JhengHei"/>
                <a:cs typeface="Microsoft JhengHe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8288000" cy="10287000"/>
            <a:chOff x="0" y="0"/>
            <a:chExt cx="18288000" cy="1028700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14727555" cy="10287000"/>
            </a:xfrm>
            <a:custGeom>
              <a:avLst/>
              <a:gdLst/>
              <a:ahLst/>
              <a:cxnLst/>
              <a:rect l="l" t="t" r="r" b="b"/>
              <a:pathLst>
                <a:path w="14727555" h="10287000">
                  <a:moveTo>
                    <a:pt x="0" y="10286999"/>
                  </a:moveTo>
                  <a:lnTo>
                    <a:pt x="14727332" y="10286999"/>
                  </a:lnTo>
                  <a:lnTo>
                    <a:pt x="14727332" y="0"/>
                  </a:lnTo>
                  <a:lnTo>
                    <a:pt x="0" y="0"/>
                  </a:lnTo>
                  <a:lnTo>
                    <a:pt x="0" y="10286999"/>
                  </a:lnTo>
                  <a:close/>
                </a:path>
              </a:pathLst>
            </a:custGeom>
            <a:solidFill>
              <a:srgbClr val="EFE7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518" y="7726833"/>
              <a:ext cx="9021445" cy="2560320"/>
            </a:xfrm>
            <a:custGeom>
              <a:avLst/>
              <a:gdLst/>
              <a:ahLst/>
              <a:cxnLst/>
              <a:rect l="l" t="t" r="r" b="b"/>
              <a:pathLst>
                <a:path w="9021445" h="2560320">
                  <a:moveTo>
                    <a:pt x="0" y="2560166"/>
                  </a:moveTo>
                  <a:lnTo>
                    <a:pt x="0" y="689"/>
                  </a:lnTo>
                  <a:lnTo>
                    <a:pt x="972257" y="460"/>
                  </a:lnTo>
                  <a:lnTo>
                    <a:pt x="3119887" y="76"/>
                  </a:lnTo>
                  <a:lnTo>
                    <a:pt x="5274912" y="0"/>
                  </a:lnTo>
                  <a:lnTo>
                    <a:pt x="6279580" y="690"/>
                  </a:lnTo>
                  <a:lnTo>
                    <a:pt x="6279580" y="871"/>
                  </a:lnTo>
                  <a:lnTo>
                    <a:pt x="6327954" y="3358"/>
                  </a:lnTo>
                  <a:lnTo>
                    <a:pt x="6376115" y="6635"/>
                  </a:lnTo>
                  <a:lnTo>
                    <a:pt x="6424056" y="10698"/>
                  </a:lnTo>
                  <a:lnTo>
                    <a:pt x="6471772" y="15538"/>
                  </a:lnTo>
                  <a:lnTo>
                    <a:pt x="6519256" y="21150"/>
                  </a:lnTo>
                  <a:lnTo>
                    <a:pt x="6566501" y="27527"/>
                  </a:lnTo>
                  <a:lnTo>
                    <a:pt x="6613501" y="34663"/>
                  </a:lnTo>
                  <a:lnTo>
                    <a:pt x="6660250" y="42552"/>
                  </a:lnTo>
                  <a:lnTo>
                    <a:pt x="6706741" y="51187"/>
                  </a:lnTo>
                  <a:lnTo>
                    <a:pt x="6752968" y="60562"/>
                  </a:lnTo>
                  <a:lnTo>
                    <a:pt x="6798924" y="70671"/>
                  </a:lnTo>
                  <a:lnTo>
                    <a:pt x="6844603" y="81506"/>
                  </a:lnTo>
                  <a:lnTo>
                    <a:pt x="6890000" y="93062"/>
                  </a:lnTo>
                  <a:lnTo>
                    <a:pt x="6935106" y="105332"/>
                  </a:lnTo>
                  <a:lnTo>
                    <a:pt x="6979916" y="118310"/>
                  </a:lnTo>
                  <a:lnTo>
                    <a:pt x="7024424" y="131990"/>
                  </a:lnTo>
                  <a:lnTo>
                    <a:pt x="7068623" y="146364"/>
                  </a:lnTo>
                  <a:lnTo>
                    <a:pt x="7112506" y="161427"/>
                  </a:lnTo>
                  <a:lnTo>
                    <a:pt x="7156068" y="177173"/>
                  </a:lnTo>
                  <a:lnTo>
                    <a:pt x="7199302" y="193594"/>
                  </a:lnTo>
                  <a:lnTo>
                    <a:pt x="7242201" y="210685"/>
                  </a:lnTo>
                  <a:lnTo>
                    <a:pt x="7284759" y="228439"/>
                  </a:lnTo>
                  <a:lnTo>
                    <a:pt x="7326970" y="246850"/>
                  </a:lnTo>
                  <a:lnTo>
                    <a:pt x="7368828" y="265911"/>
                  </a:lnTo>
                  <a:lnTo>
                    <a:pt x="7410325" y="285616"/>
                  </a:lnTo>
                  <a:lnTo>
                    <a:pt x="7451456" y="305958"/>
                  </a:lnTo>
                  <a:lnTo>
                    <a:pt x="7492214" y="326932"/>
                  </a:lnTo>
                  <a:lnTo>
                    <a:pt x="7532593" y="348530"/>
                  </a:lnTo>
                  <a:lnTo>
                    <a:pt x="7572586" y="370747"/>
                  </a:lnTo>
                  <a:lnTo>
                    <a:pt x="7612187" y="393575"/>
                  </a:lnTo>
                  <a:lnTo>
                    <a:pt x="7651390" y="417010"/>
                  </a:lnTo>
                  <a:lnTo>
                    <a:pt x="7690188" y="441043"/>
                  </a:lnTo>
                  <a:lnTo>
                    <a:pt x="7728575" y="465670"/>
                  </a:lnTo>
                  <a:lnTo>
                    <a:pt x="7766544" y="490882"/>
                  </a:lnTo>
                  <a:lnTo>
                    <a:pt x="7804090" y="516675"/>
                  </a:lnTo>
                  <a:lnTo>
                    <a:pt x="7841204" y="543042"/>
                  </a:lnTo>
                  <a:lnTo>
                    <a:pt x="7877882" y="569975"/>
                  </a:lnTo>
                  <a:lnTo>
                    <a:pt x="7914117" y="597470"/>
                  </a:lnTo>
                  <a:lnTo>
                    <a:pt x="7949903" y="625519"/>
                  </a:lnTo>
                  <a:lnTo>
                    <a:pt x="7985232" y="654116"/>
                  </a:lnTo>
                  <a:lnTo>
                    <a:pt x="8020099" y="683254"/>
                  </a:lnTo>
                  <a:lnTo>
                    <a:pt x="8054497" y="712928"/>
                  </a:lnTo>
                  <a:lnTo>
                    <a:pt x="8088421" y="743131"/>
                  </a:lnTo>
                  <a:lnTo>
                    <a:pt x="8121862" y="773857"/>
                  </a:lnTo>
                  <a:lnTo>
                    <a:pt x="8154816" y="805098"/>
                  </a:lnTo>
                  <a:lnTo>
                    <a:pt x="8187275" y="836849"/>
                  </a:lnTo>
                  <a:lnTo>
                    <a:pt x="8219234" y="869104"/>
                  </a:lnTo>
                  <a:lnTo>
                    <a:pt x="8250686" y="901855"/>
                  </a:lnTo>
                  <a:lnTo>
                    <a:pt x="8281624" y="935098"/>
                  </a:lnTo>
                  <a:lnTo>
                    <a:pt x="8312042" y="968824"/>
                  </a:lnTo>
                  <a:lnTo>
                    <a:pt x="8341934" y="1003028"/>
                  </a:lnTo>
                  <a:lnTo>
                    <a:pt x="8371293" y="1037703"/>
                  </a:lnTo>
                  <a:lnTo>
                    <a:pt x="8400113" y="1072843"/>
                  </a:lnTo>
                  <a:lnTo>
                    <a:pt x="8428388" y="1108442"/>
                  </a:lnTo>
                  <a:lnTo>
                    <a:pt x="8456111" y="1144493"/>
                  </a:lnTo>
                  <a:lnTo>
                    <a:pt x="8483275" y="1180990"/>
                  </a:lnTo>
                  <a:lnTo>
                    <a:pt x="8509875" y="1217927"/>
                  </a:lnTo>
                  <a:lnTo>
                    <a:pt x="8535904" y="1255296"/>
                  </a:lnTo>
                  <a:lnTo>
                    <a:pt x="8561356" y="1293092"/>
                  </a:lnTo>
                  <a:lnTo>
                    <a:pt x="8586223" y="1331309"/>
                  </a:lnTo>
                  <a:lnTo>
                    <a:pt x="8610501" y="1369939"/>
                  </a:lnTo>
                  <a:lnTo>
                    <a:pt x="8634182" y="1408976"/>
                  </a:lnTo>
                  <a:lnTo>
                    <a:pt x="8657260" y="1448415"/>
                  </a:lnTo>
                  <a:lnTo>
                    <a:pt x="8679728" y="1488249"/>
                  </a:lnTo>
                  <a:lnTo>
                    <a:pt x="8701581" y="1528470"/>
                  </a:lnTo>
                  <a:lnTo>
                    <a:pt x="8722811" y="1569074"/>
                  </a:lnTo>
                  <a:lnTo>
                    <a:pt x="8743413" y="1610053"/>
                  </a:lnTo>
                  <a:lnTo>
                    <a:pt x="8763380" y="1651401"/>
                  </a:lnTo>
                  <a:lnTo>
                    <a:pt x="8782705" y="1693112"/>
                  </a:lnTo>
                  <a:lnTo>
                    <a:pt x="8801383" y="1735179"/>
                  </a:lnTo>
                  <a:lnTo>
                    <a:pt x="8819407" y="1777597"/>
                  </a:lnTo>
                  <a:lnTo>
                    <a:pt x="8836770" y="1820358"/>
                  </a:lnTo>
                  <a:lnTo>
                    <a:pt x="8853466" y="1863456"/>
                  </a:lnTo>
                  <a:lnTo>
                    <a:pt x="8869489" y="1906884"/>
                  </a:lnTo>
                  <a:lnTo>
                    <a:pt x="8884832" y="1950637"/>
                  </a:lnTo>
                  <a:lnTo>
                    <a:pt x="8899489" y="1994709"/>
                  </a:lnTo>
                  <a:lnTo>
                    <a:pt x="8913453" y="2039091"/>
                  </a:lnTo>
                  <a:lnTo>
                    <a:pt x="8926719" y="2083779"/>
                  </a:lnTo>
                  <a:lnTo>
                    <a:pt x="8939279" y="2128766"/>
                  </a:lnTo>
                  <a:lnTo>
                    <a:pt x="8951128" y="2174045"/>
                  </a:lnTo>
                  <a:lnTo>
                    <a:pt x="8962258" y="2219611"/>
                  </a:lnTo>
                  <a:lnTo>
                    <a:pt x="8972664" y="2265455"/>
                  </a:lnTo>
                  <a:lnTo>
                    <a:pt x="8982339" y="2311574"/>
                  </a:lnTo>
                  <a:lnTo>
                    <a:pt x="8991277" y="2357959"/>
                  </a:lnTo>
                  <a:lnTo>
                    <a:pt x="8999471" y="2404604"/>
                  </a:lnTo>
                  <a:lnTo>
                    <a:pt x="9006916" y="2451504"/>
                  </a:lnTo>
                  <a:lnTo>
                    <a:pt x="9013603" y="2498651"/>
                  </a:lnTo>
                  <a:lnTo>
                    <a:pt x="9019528" y="2546040"/>
                  </a:lnTo>
                  <a:lnTo>
                    <a:pt x="9021057" y="2560166"/>
                  </a:lnTo>
                  <a:lnTo>
                    <a:pt x="0" y="2560166"/>
                  </a:lnTo>
                  <a:close/>
                </a:path>
              </a:pathLst>
            </a:custGeom>
            <a:solidFill>
              <a:srgbClr val="0937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2812217" y="11"/>
              <a:ext cx="5476240" cy="10287000"/>
            </a:xfrm>
            <a:custGeom>
              <a:avLst/>
              <a:gdLst/>
              <a:ahLst/>
              <a:cxnLst/>
              <a:rect l="l" t="t" r="r" b="b"/>
              <a:pathLst>
                <a:path w="5476240" h="10287000">
                  <a:moveTo>
                    <a:pt x="5475770" y="0"/>
                  </a:moveTo>
                  <a:lnTo>
                    <a:pt x="3591356" y="0"/>
                  </a:lnTo>
                  <a:lnTo>
                    <a:pt x="1915109" y="0"/>
                  </a:lnTo>
                  <a:lnTo>
                    <a:pt x="1375232" y="0"/>
                  </a:lnTo>
                  <a:lnTo>
                    <a:pt x="1353108" y="11061"/>
                  </a:lnTo>
                  <a:lnTo>
                    <a:pt x="1312646" y="32258"/>
                  </a:lnTo>
                  <a:lnTo>
                    <a:pt x="1272628" y="54165"/>
                  </a:lnTo>
                  <a:lnTo>
                    <a:pt x="1233055" y="76784"/>
                  </a:lnTo>
                  <a:lnTo>
                    <a:pt x="1193952" y="100101"/>
                  </a:lnTo>
                  <a:lnTo>
                    <a:pt x="1155306" y="124117"/>
                  </a:lnTo>
                  <a:lnTo>
                    <a:pt x="1117130" y="148805"/>
                  </a:lnTo>
                  <a:lnTo>
                    <a:pt x="1079449" y="174180"/>
                  </a:lnTo>
                  <a:lnTo>
                    <a:pt x="1042263" y="200215"/>
                  </a:lnTo>
                  <a:lnTo>
                    <a:pt x="1005573" y="226910"/>
                  </a:lnTo>
                  <a:lnTo>
                    <a:pt x="969403" y="254254"/>
                  </a:lnTo>
                  <a:lnTo>
                    <a:pt x="933742" y="282232"/>
                  </a:lnTo>
                  <a:lnTo>
                    <a:pt x="898613" y="310845"/>
                  </a:lnTo>
                  <a:lnTo>
                    <a:pt x="864019" y="340093"/>
                  </a:lnTo>
                  <a:lnTo>
                    <a:pt x="829970" y="369938"/>
                  </a:lnTo>
                  <a:lnTo>
                    <a:pt x="796467" y="400405"/>
                  </a:lnTo>
                  <a:lnTo>
                    <a:pt x="763536" y="431469"/>
                  </a:lnTo>
                  <a:lnTo>
                    <a:pt x="731177" y="463118"/>
                  </a:lnTo>
                  <a:lnTo>
                    <a:pt x="699389" y="495338"/>
                  </a:lnTo>
                  <a:lnTo>
                    <a:pt x="668185" y="528142"/>
                  </a:lnTo>
                  <a:lnTo>
                    <a:pt x="637578" y="561505"/>
                  </a:lnTo>
                  <a:lnTo>
                    <a:pt x="607580" y="595426"/>
                  </a:lnTo>
                  <a:lnTo>
                    <a:pt x="578205" y="629894"/>
                  </a:lnTo>
                  <a:lnTo>
                    <a:pt x="549440" y="664895"/>
                  </a:lnTo>
                  <a:lnTo>
                    <a:pt x="521309" y="700430"/>
                  </a:lnTo>
                  <a:lnTo>
                    <a:pt x="493814" y="736498"/>
                  </a:lnTo>
                  <a:lnTo>
                    <a:pt x="466966" y="773061"/>
                  </a:lnTo>
                  <a:lnTo>
                    <a:pt x="440766" y="810133"/>
                  </a:lnTo>
                  <a:lnTo>
                    <a:pt x="415239" y="847699"/>
                  </a:lnTo>
                  <a:lnTo>
                    <a:pt x="390385" y="885748"/>
                  </a:lnTo>
                  <a:lnTo>
                    <a:pt x="366217" y="924280"/>
                  </a:lnTo>
                  <a:lnTo>
                    <a:pt x="342734" y="963282"/>
                  </a:lnTo>
                  <a:lnTo>
                    <a:pt x="319951" y="1002753"/>
                  </a:lnTo>
                  <a:lnTo>
                    <a:pt x="297865" y="1042670"/>
                  </a:lnTo>
                  <a:lnTo>
                    <a:pt x="276504" y="1083017"/>
                  </a:lnTo>
                  <a:lnTo>
                    <a:pt x="255866" y="1123823"/>
                  </a:lnTo>
                  <a:lnTo>
                    <a:pt x="235966" y="1165034"/>
                  </a:lnTo>
                  <a:lnTo>
                    <a:pt x="216801" y="1206677"/>
                  </a:lnTo>
                  <a:lnTo>
                    <a:pt x="198386" y="1248727"/>
                  </a:lnTo>
                  <a:lnTo>
                    <a:pt x="180733" y="1291183"/>
                  </a:lnTo>
                  <a:lnTo>
                    <a:pt x="163842" y="1334020"/>
                  </a:lnTo>
                  <a:lnTo>
                    <a:pt x="147739" y="1377251"/>
                  </a:lnTo>
                  <a:lnTo>
                    <a:pt x="132410" y="1420850"/>
                  </a:lnTo>
                  <a:lnTo>
                    <a:pt x="117868" y="1464818"/>
                  </a:lnTo>
                  <a:lnTo>
                    <a:pt x="104140" y="1509153"/>
                  </a:lnTo>
                  <a:lnTo>
                    <a:pt x="91211" y="1553832"/>
                  </a:lnTo>
                  <a:lnTo>
                    <a:pt x="79108" y="1598853"/>
                  </a:lnTo>
                  <a:lnTo>
                    <a:pt x="67818" y="1644205"/>
                  </a:lnTo>
                  <a:lnTo>
                    <a:pt x="57378" y="1689874"/>
                  </a:lnTo>
                  <a:lnTo>
                    <a:pt x="47777" y="1735861"/>
                  </a:lnTo>
                  <a:lnTo>
                    <a:pt x="39027" y="1782165"/>
                  </a:lnTo>
                  <a:lnTo>
                    <a:pt x="31140" y="1828761"/>
                  </a:lnTo>
                  <a:lnTo>
                    <a:pt x="24117" y="1875650"/>
                  </a:lnTo>
                  <a:lnTo>
                    <a:pt x="17983" y="1922818"/>
                  </a:lnTo>
                  <a:lnTo>
                    <a:pt x="12725" y="1970265"/>
                  </a:lnTo>
                  <a:lnTo>
                    <a:pt x="8369" y="2017966"/>
                  </a:lnTo>
                  <a:lnTo>
                    <a:pt x="4914" y="2065934"/>
                  </a:lnTo>
                  <a:lnTo>
                    <a:pt x="2222" y="2114143"/>
                  </a:lnTo>
                  <a:lnTo>
                    <a:pt x="1625" y="2978658"/>
                  </a:lnTo>
                  <a:lnTo>
                    <a:pt x="1638" y="3167329"/>
                  </a:lnTo>
                  <a:lnTo>
                    <a:pt x="0" y="3167329"/>
                  </a:lnTo>
                  <a:lnTo>
                    <a:pt x="0" y="10286987"/>
                  </a:lnTo>
                  <a:lnTo>
                    <a:pt x="1915109" y="10286987"/>
                  </a:lnTo>
                  <a:lnTo>
                    <a:pt x="5475770" y="10287000"/>
                  </a:lnTo>
                  <a:lnTo>
                    <a:pt x="5475770" y="0"/>
                  </a:lnTo>
                  <a:close/>
                </a:path>
              </a:pathLst>
            </a:custGeom>
            <a:solidFill>
              <a:srgbClr val="D4AB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14036002" y="8862164"/>
            <a:ext cx="3308985" cy="3536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748280" algn="l"/>
              </a:tabLst>
            </a:pPr>
            <a:r>
              <a:rPr sz="2150" b="1" dirty="0">
                <a:solidFill>
                  <a:srgbClr val="625E0D"/>
                </a:solidFill>
                <a:latin typeface="Microsoft JhengHei"/>
                <a:cs typeface="Microsoft JhengHei"/>
              </a:rPr>
              <a:t>大林慈濟醫院圖書</a:t>
            </a:r>
            <a:r>
              <a:rPr sz="2150" b="1" spc="-50" dirty="0">
                <a:solidFill>
                  <a:srgbClr val="625E0D"/>
                </a:solidFill>
                <a:latin typeface="Microsoft JhengHei"/>
                <a:cs typeface="Microsoft JhengHei"/>
              </a:rPr>
              <a:t>館</a:t>
            </a:r>
            <a:r>
              <a:rPr sz="2150" b="1" dirty="0">
                <a:solidFill>
                  <a:srgbClr val="625E0D"/>
                </a:solidFill>
                <a:latin typeface="Microsoft JhengHei"/>
                <a:cs typeface="Microsoft JhengHei"/>
              </a:rPr>
              <a:t>	合</a:t>
            </a:r>
            <a:r>
              <a:rPr sz="2150" b="1" spc="-50" dirty="0">
                <a:solidFill>
                  <a:srgbClr val="625E0D"/>
                </a:solidFill>
                <a:latin typeface="Microsoft JhengHei"/>
                <a:cs typeface="Microsoft JhengHei"/>
              </a:rPr>
              <a:t>十</a:t>
            </a:r>
            <a:endParaRPr sz="2150">
              <a:latin typeface="Microsoft JhengHei"/>
              <a:cs typeface="Microsoft JhengHei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25"/>
              </a:spcBef>
            </a:pPr>
            <a:r>
              <a:rPr spc="-5" dirty="0"/>
              <a:t>圖書館利用每月一學：</a:t>
            </a:r>
          </a:p>
          <a:p>
            <a:pPr marL="1584960" marR="5080" indent="-1304925">
              <a:lnSpc>
                <a:spcPts val="10500"/>
              </a:lnSpc>
              <a:spcBef>
                <a:spcPts val="30"/>
              </a:spcBef>
            </a:pPr>
            <a:r>
              <a:rPr sz="7500" spc="-10" dirty="0"/>
              <a:t>館藏查詢</a:t>
            </a:r>
            <a:r>
              <a:rPr sz="7500" spc="-1200" dirty="0"/>
              <a:t>&amp;</a:t>
            </a:r>
            <a:r>
              <a:rPr sz="7500" spc="-20" dirty="0"/>
              <a:t>電子資源整合系統帳號密碼</a:t>
            </a:r>
            <a:endParaRPr sz="75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88766" y="240054"/>
            <a:ext cx="5810250" cy="10394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35" dirty="0"/>
              <a:t>2</a:t>
            </a:r>
            <a:r>
              <a:rPr spc="-25" dirty="0"/>
              <a:t>.使用帳密申請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302408"/>
            <a:ext cx="10058400" cy="8521701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35" dirty="0"/>
              <a:t>3</a:t>
            </a:r>
            <a:r>
              <a:rPr spc="-30" dirty="0"/>
              <a:t>.登入頁面</a:t>
            </a: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140" y="1553785"/>
            <a:ext cx="8523659" cy="8481561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9296400" y="2019300"/>
            <a:ext cx="8529899" cy="67403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800" b="1" dirty="0" smtClean="0"/>
              <a:t>帳號為您的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身分證字號 </a:t>
            </a:r>
            <a:endParaRPr lang="en-US" altLang="zh-TW" sz="4800" b="1" dirty="0" smtClean="0">
              <a:solidFill>
                <a:srgbClr val="FF0000"/>
              </a:solidFill>
            </a:endParaRPr>
          </a:p>
          <a:p>
            <a:endParaRPr lang="en-US" altLang="zh-TW" sz="4800" b="1" dirty="0" smtClean="0">
              <a:solidFill>
                <a:srgbClr val="FF0000"/>
              </a:solidFill>
            </a:endParaRPr>
          </a:p>
          <a:p>
            <a:r>
              <a:rPr lang="zh-TW" altLang="en-US" sz="4800" b="1" dirty="0" smtClean="0"/>
              <a:t>密碼則是您註冊時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自行設定</a:t>
            </a:r>
            <a:endParaRPr lang="en-US" altLang="zh-TW" sz="4800" b="1" dirty="0" smtClean="0">
              <a:solidFill>
                <a:srgbClr val="FF0000"/>
              </a:solidFill>
            </a:endParaRPr>
          </a:p>
          <a:p>
            <a:endParaRPr lang="en-US" altLang="zh-TW" sz="4800" b="1" dirty="0" smtClean="0"/>
          </a:p>
          <a:p>
            <a:r>
              <a:rPr lang="zh-TW" altLang="en-US" sz="4800" b="1" dirty="0" smtClean="0"/>
              <a:t>驗證碼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大小寫需相符</a:t>
            </a:r>
            <a:endParaRPr lang="en-US" altLang="zh-TW" sz="4800" b="1" dirty="0" smtClean="0">
              <a:solidFill>
                <a:srgbClr val="FF0000"/>
              </a:solidFill>
            </a:endParaRPr>
          </a:p>
          <a:p>
            <a:endParaRPr lang="en-US" altLang="zh-TW" sz="4800" b="1" dirty="0" smtClean="0"/>
          </a:p>
          <a:p>
            <a:r>
              <a:rPr lang="zh-TW" altLang="en-US" sz="4800" b="1" dirty="0" smtClean="0"/>
              <a:t>忘記密碼請使用</a:t>
            </a:r>
            <a:r>
              <a:rPr lang="zh-TW" altLang="en-US" sz="4800" b="1" dirty="0"/>
              <a:t> 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忘記密碼 </a:t>
            </a:r>
            <a:r>
              <a:rPr lang="zh-TW" altLang="en-US" sz="4800" b="1" dirty="0" smtClean="0"/>
              <a:t>功能</a:t>
            </a:r>
            <a:endParaRPr lang="en-US" altLang="zh-TW" sz="4800" b="1" dirty="0" smtClean="0"/>
          </a:p>
          <a:p>
            <a:endParaRPr lang="en-US" altLang="zh-TW" sz="4800" b="1" dirty="0" smtClean="0"/>
          </a:p>
          <a:p>
            <a:r>
              <a:rPr lang="zh-TW" altLang="en-US" sz="4800" b="1" dirty="0" smtClean="0"/>
              <a:t>如仍無法登入請洽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圖書館</a:t>
            </a:r>
            <a:r>
              <a:rPr lang="zh-TW" altLang="en-US" sz="4800" b="1" dirty="0">
                <a:solidFill>
                  <a:srgbClr val="FF0000"/>
                </a:solidFill>
              </a:rPr>
              <a:t>員</a:t>
            </a:r>
            <a:endParaRPr lang="en-US" altLang="zh-TW" sz="4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EFE7D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115226" y="8156690"/>
            <a:ext cx="11172825" cy="2130425"/>
          </a:xfrm>
          <a:custGeom>
            <a:avLst/>
            <a:gdLst/>
            <a:ahLst/>
            <a:cxnLst/>
            <a:rect l="l" t="t" r="r" b="b"/>
            <a:pathLst>
              <a:path w="11172825" h="2130425">
                <a:moveTo>
                  <a:pt x="11172773" y="2130309"/>
                </a:moveTo>
                <a:lnTo>
                  <a:pt x="0" y="2130309"/>
                </a:lnTo>
                <a:lnTo>
                  <a:pt x="0" y="0"/>
                </a:lnTo>
                <a:lnTo>
                  <a:pt x="11172773" y="0"/>
                </a:lnTo>
                <a:lnTo>
                  <a:pt x="11172773" y="2130309"/>
                </a:lnTo>
                <a:close/>
              </a:path>
            </a:pathLst>
          </a:custGeom>
          <a:solidFill>
            <a:srgbClr val="0937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102526" y="6131245"/>
            <a:ext cx="6414770" cy="152527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ts val="4250"/>
              </a:lnSpc>
              <a:spcBef>
                <a:spcPts val="110"/>
              </a:spcBef>
            </a:pPr>
            <a:r>
              <a:rPr sz="4000" b="1" spc="-20" dirty="0">
                <a:solidFill>
                  <a:srgbClr val="09373B"/>
                </a:solidFill>
                <a:latin typeface="Microsoft JhengHei"/>
                <a:cs typeface="Microsoft JhengHei"/>
              </a:rPr>
              <a:t>圖書館網頁:</a:t>
            </a:r>
            <a:endParaRPr sz="4000">
              <a:latin typeface="Microsoft JhengHei"/>
              <a:cs typeface="Microsoft JhengHei"/>
            </a:endParaRPr>
          </a:p>
          <a:p>
            <a:pPr marL="12700">
              <a:lnSpc>
                <a:spcPts val="3500"/>
              </a:lnSpc>
            </a:pPr>
            <a:r>
              <a:rPr sz="3550" spc="-10" dirty="0">
                <a:solidFill>
                  <a:srgbClr val="09373B"/>
                </a:solidFill>
                <a:latin typeface="Times New Roman"/>
                <a:cs typeface="Times New Roman"/>
              </a:rPr>
              <a:t>https://dalin.tzuchi-</a:t>
            </a:r>
            <a:endParaRPr sz="3550">
              <a:latin typeface="Times New Roman"/>
              <a:cs typeface="Times New Roman"/>
            </a:endParaRPr>
          </a:p>
          <a:p>
            <a:pPr marL="12700">
              <a:lnSpc>
                <a:spcPts val="4050"/>
              </a:lnSpc>
            </a:pPr>
            <a:r>
              <a:rPr sz="3550" spc="-10" dirty="0">
                <a:solidFill>
                  <a:srgbClr val="09373B"/>
                </a:solidFill>
                <a:latin typeface="Times New Roman"/>
                <a:cs typeface="Times New Roman"/>
              </a:rPr>
              <a:t>healthcare.org.tw/index.php/library</a:t>
            </a:r>
            <a:endParaRPr sz="355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3692525" cy="7823200"/>
          </a:xfrm>
          <a:custGeom>
            <a:avLst/>
            <a:gdLst/>
            <a:ahLst/>
            <a:cxnLst/>
            <a:rect l="l" t="t" r="r" b="b"/>
            <a:pathLst>
              <a:path w="3692525" h="7823200">
                <a:moveTo>
                  <a:pt x="0" y="0"/>
                </a:moveTo>
                <a:lnTo>
                  <a:pt x="3691769" y="0"/>
                </a:lnTo>
                <a:lnTo>
                  <a:pt x="3691946" y="746827"/>
                </a:lnTo>
                <a:lnTo>
                  <a:pt x="3692282" y="2630621"/>
                </a:lnTo>
                <a:lnTo>
                  <a:pt x="3692349" y="4520902"/>
                </a:lnTo>
                <a:lnTo>
                  <a:pt x="3691744" y="5402147"/>
                </a:lnTo>
                <a:lnTo>
                  <a:pt x="3691585" y="5402147"/>
                </a:lnTo>
                <a:lnTo>
                  <a:pt x="3689066" y="5450121"/>
                </a:lnTo>
                <a:lnTo>
                  <a:pt x="3685662" y="5497855"/>
                </a:lnTo>
                <a:lnTo>
                  <a:pt x="3681379" y="5545342"/>
                </a:lnTo>
                <a:lnTo>
                  <a:pt x="3676225" y="5592572"/>
                </a:lnTo>
                <a:lnTo>
                  <a:pt x="3670210" y="5639537"/>
                </a:lnTo>
                <a:lnTo>
                  <a:pt x="3663341" y="5686231"/>
                </a:lnTo>
                <a:lnTo>
                  <a:pt x="3655626" y="5732644"/>
                </a:lnTo>
                <a:lnTo>
                  <a:pt x="3647073" y="5778768"/>
                </a:lnTo>
                <a:lnTo>
                  <a:pt x="3637690" y="5824596"/>
                </a:lnTo>
                <a:lnTo>
                  <a:pt x="3627486" y="5870119"/>
                </a:lnTo>
                <a:lnTo>
                  <a:pt x="3616469" y="5915328"/>
                </a:lnTo>
                <a:lnTo>
                  <a:pt x="3604646" y="5960217"/>
                </a:lnTo>
                <a:lnTo>
                  <a:pt x="3592026" y="6004777"/>
                </a:lnTo>
                <a:lnTo>
                  <a:pt x="3578616" y="6049000"/>
                </a:lnTo>
                <a:lnTo>
                  <a:pt x="3564426" y="6092877"/>
                </a:lnTo>
                <a:lnTo>
                  <a:pt x="3549463" y="6136400"/>
                </a:lnTo>
                <a:lnTo>
                  <a:pt x="3533735" y="6179562"/>
                </a:lnTo>
                <a:lnTo>
                  <a:pt x="3517251" y="6222355"/>
                </a:lnTo>
                <a:lnTo>
                  <a:pt x="3500018" y="6264769"/>
                </a:lnTo>
                <a:lnTo>
                  <a:pt x="3482044" y="6306798"/>
                </a:lnTo>
                <a:lnTo>
                  <a:pt x="3463338" y="6348432"/>
                </a:lnTo>
                <a:lnTo>
                  <a:pt x="3443908" y="6389665"/>
                </a:lnTo>
                <a:lnTo>
                  <a:pt x="3423762" y="6430487"/>
                </a:lnTo>
                <a:lnTo>
                  <a:pt x="3402908" y="6470890"/>
                </a:lnTo>
                <a:lnTo>
                  <a:pt x="3381353" y="6510868"/>
                </a:lnTo>
                <a:lnTo>
                  <a:pt x="3359107" y="6550410"/>
                </a:lnTo>
                <a:lnTo>
                  <a:pt x="3336178" y="6589510"/>
                </a:lnTo>
                <a:lnTo>
                  <a:pt x="3312572" y="6628159"/>
                </a:lnTo>
                <a:lnTo>
                  <a:pt x="3288300" y="6666349"/>
                </a:lnTo>
                <a:lnTo>
                  <a:pt x="3263368" y="6704072"/>
                </a:lnTo>
                <a:lnTo>
                  <a:pt x="3237784" y="6741320"/>
                </a:lnTo>
                <a:lnTo>
                  <a:pt x="3211558" y="6778085"/>
                </a:lnTo>
                <a:lnTo>
                  <a:pt x="3184696" y="6814358"/>
                </a:lnTo>
                <a:lnTo>
                  <a:pt x="3157208" y="6850132"/>
                </a:lnTo>
                <a:lnTo>
                  <a:pt x="3129101" y="6885398"/>
                </a:lnTo>
                <a:lnTo>
                  <a:pt x="3100383" y="6920148"/>
                </a:lnTo>
                <a:lnTo>
                  <a:pt x="3071062" y="6954375"/>
                </a:lnTo>
                <a:lnTo>
                  <a:pt x="3041147" y="6988069"/>
                </a:lnTo>
                <a:lnTo>
                  <a:pt x="3010645" y="7021224"/>
                </a:lnTo>
                <a:lnTo>
                  <a:pt x="2979566" y="7053830"/>
                </a:lnTo>
                <a:lnTo>
                  <a:pt x="2947916" y="7085880"/>
                </a:lnTo>
                <a:lnTo>
                  <a:pt x="2915704" y="7117366"/>
                </a:lnTo>
                <a:lnTo>
                  <a:pt x="2882938" y="7148279"/>
                </a:lnTo>
                <a:lnTo>
                  <a:pt x="2849626" y="7178611"/>
                </a:lnTo>
                <a:lnTo>
                  <a:pt x="2815777" y="7208355"/>
                </a:lnTo>
                <a:lnTo>
                  <a:pt x="2781398" y="7237502"/>
                </a:lnTo>
                <a:lnTo>
                  <a:pt x="2746497" y="7266044"/>
                </a:lnTo>
                <a:lnTo>
                  <a:pt x="2711083" y="7293973"/>
                </a:lnTo>
                <a:lnTo>
                  <a:pt x="2675164" y="7321280"/>
                </a:lnTo>
                <a:lnTo>
                  <a:pt x="2638748" y="7347959"/>
                </a:lnTo>
                <a:lnTo>
                  <a:pt x="2601842" y="7374000"/>
                </a:lnTo>
                <a:lnTo>
                  <a:pt x="2564456" y="7399395"/>
                </a:lnTo>
                <a:lnTo>
                  <a:pt x="2526596" y="7424137"/>
                </a:lnTo>
                <a:lnTo>
                  <a:pt x="2488272" y="7448217"/>
                </a:lnTo>
                <a:lnTo>
                  <a:pt x="2449492" y="7471627"/>
                </a:lnTo>
                <a:lnTo>
                  <a:pt x="2410262" y="7494359"/>
                </a:lnTo>
                <a:lnTo>
                  <a:pt x="2370593" y="7516405"/>
                </a:lnTo>
                <a:lnTo>
                  <a:pt x="2330491" y="7537757"/>
                </a:lnTo>
                <a:lnTo>
                  <a:pt x="2289964" y="7558407"/>
                </a:lnTo>
                <a:lnTo>
                  <a:pt x="2249022" y="7578346"/>
                </a:lnTo>
                <a:lnTo>
                  <a:pt x="2207672" y="7597567"/>
                </a:lnTo>
                <a:lnTo>
                  <a:pt x="2165922" y="7616061"/>
                </a:lnTo>
                <a:lnTo>
                  <a:pt x="2123780" y="7633820"/>
                </a:lnTo>
                <a:lnTo>
                  <a:pt x="2081255" y="7650836"/>
                </a:lnTo>
                <a:lnTo>
                  <a:pt x="2038353" y="7667102"/>
                </a:lnTo>
                <a:lnTo>
                  <a:pt x="1995085" y="7682608"/>
                </a:lnTo>
                <a:lnTo>
                  <a:pt x="1951457" y="7697347"/>
                </a:lnTo>
                <a:lnTo>
                  <a:pt x="1907478" y="7711311"/>
                </a:lnTo>
                <a:lnTo>
                  <a:pt x="1863156" y="7724491"/>
                </a:lnTo>
                <a:lnTo>
                  <a:pt x="1818499" y="7736880"/>
                </a:lnTo>
                <a:lnTo>
                  <a:pt x="1773515" y="7748469"/>
                </a:lnTo>
                <a:lnTo>
                  <a:pt x="1728212" y="7759250"/>
                </a:lnTo>
                <a:lnTo>
                  <a:pt x="1682598" y="7769215"/>
                </a:lnTo>
                <a:lnTo>
                  <a:pt x="1636682" y="7778357"/>
                </a:lnTo>
                <a:lnTo>
                  <a:pt x="1590472" y="7786666"/>
                </a:lnTo>
                <a:lnTo>
                  <a:pt x="1543975" y="7794135"/>
                </a:lnTo>
                <a:lnTo>
                  <a:pt x="1497200" y="7800756"/>
                </a:lnTo>
                <a:lnTo>
                  <a:pt x="1450155" y="7806520"/>
                </a:lnTo>
                <a:lnTo>
                  <a:pt x="1402847" y="7811420"/>
                </a:lnTo>
                <a:lnTo>
                  <a:pt x="1355286" y="7815447"/>
                </a:lnTo>
                <a:lnTo>
                  <a:pt x="1307479" y="7818593"/>
                </a:lnTo>
                <a:lnTo>
                  <a:pt x="1259435" y="7820851"/>
                </a:lnTo>
                <a:lnTo>
                  <a:pt x="1211160" y="7822211"/>
                </a:lnTo>
                <a:lnTo>
                  <a:pt x="1162665" y="7822731"/>
                </a:lnTo>
                <a:lnTo>
                  <a:pt x="1114169" y="7822211"/>
                </a:lnTo>
                <a:lnTo>
                  <a:pt x="1065895" y="7820851"/>
                </a:lnTo>
                <a:lnTo>
                  <a:pt x="1017851" y="7818593"/>
                </a:lnTo>
                <a:lnTo>
                  <a:pt x="970044" y="7815447"/>
                </a:lnTo>
                <a:lnTo>
                  <a:pt x="922484" y="7811420"/>
                </a:lnTo>
                <a:lnTo>
                  <a:pt x="875177" y="7806520"/>
                </a:lnTo>
                <a:lnTo>
                  <a:pt x="828133" y="7800756"/>
                </a:lnTo>
                <a:lnTo>
                  <a:pt x="781359" y="7794135"/>
                </a:lnTo>
                <a:lnTo>
                  <a:pt x="734863" y="7786666"/>
                </a:lnTo>
                <a:lnTo>
                  <a:pt x="688653" y="7778357"/>
                </a:lnTo>
                <a:lnTo>
                  <a:pt x="642739" y="7769215"/>
                </a:lnTo>
                <a:lnTo>
                  <a:pt x="597126" y="7759250"/>
                </a:lnTo>
                <a:lnTo>
                  <a:pt x="551825" y="7748469"/>
                </a:lnTo>
                <a:lnTo>
                  <a:pt x="506842" y="7736880"/>
                </a:lnTo>
                <a:lnTo>
                  <a:pt x="462187" y="7724491"/>
                </a:lnTo>
                <a:lnTo>
                  <a:pt x="417867" y="7711311"/>
                </a:lnTo>
                <a:lnTo>
                  <a:pt x="373889" y="7697347"/>
                </a:lnTo>
                <a:lnTo>
                  <a:pt x="330263" y="7682608"/>
                </a:lnTo>
                <a:lnTo>
                  <a:pt x="286997" y="7667102"/>
                </a:lnTo>
                <a:lnTo>
                  <a:pt x="244098" y="7650836"/>
                </a:lnTo>
                <a:lnTo>
                  <a:pt x="201574" y="7633820"/>
                </a:lnTo>
                <a:lnTo>
                  <a:pt x="159435" y="7616061"/>
                </a:lnTo>
                <a:lnTo>
                  <a:pt x="117687" y="7597567"/>
                </a:lnTo>
                <a:lnTo>
                  <a:pt x="76339" y="7578346"/>
                </a:lnTo>
                <a:lnTo>
                  <a:pt x="35399" y="7558407"/>
                </a:lnTo>
                <a:lnTo>
                  <a:pt x="0" y="7540369"/>
                </a:lnTo>
                <a:lnTo>
                  <a:pt x="0" y="0"/>
                </a:lnTo>
                <a:close/>
              </a:path>
            </a:pathLst>
          </a:custGeom>
          <a:solidFill>
            <a:srgbClr val="D4AB6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36449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870"/>
              </a:spcBef>
            </a:pPr>
            <a:r>
              <a:rPr spc="-15" dirty="0"/>
              <a:t>一、館藏查詢系統帳號密碼</a:t>
            </a:r>
          </a:p>
          <a:p>
            <a:pPr marR="41275" algn="ctr">
              <a:lnSpc>
                <a:spcPct val="100000"/>
              </a:lnSpc>
              <a:spcBef>
                <a:spcPts val="1415"/>
              </a:spcBef>
            </a:pPr>
            <a:r>
              <a:rPr sz="5100" spc="810" baseline="-2450" dirty="0"/>
              <a:t>※</a:t>
            </a:r>
            <a:r>
              <a:rPr sz="3200" spc="-15" dirty="0"/>
              <a:t>不須登入也可使用館藏查詢功能</a:t>
            </a:r>
            <a:endParaRPr sz="32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069873" y="1477786"/>
            <a:ext cx="8143874" cy="8697547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88766" y="106702"/>
            <a:ext cx="12566015" cy="10394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35" dirty="0"/>
              <a:t>1</a:t>
            </a:r>
            <a:r>
              <a:rPr spc="-25" dirty="0"/>
              <a:t>.從圖書館網頁進入館藏查詢系統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56525" y="643527"/>
            <a:ext cx="12973049" cy="910566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885010" y="1345388"/>
            <a:ext cx="10515599" cy="8705849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29454" y="78179"/>
            <a:ext cx="7418070" cy="102806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6550" spc="-10" dirty="0"/>
              <a:t>2</a:t>
            </a:r>
            <a:r>
              <a:rPr sz="6550" spc="-15" dirty="0"/>
              <a:t>.館藏查詢系統首頁</a:t>
            </a:r>
            <a:endParaRPr sz="655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84966" y="2001806"/>
            <a:ext cx="7972424" cy="6924674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929454" y="78177"/>
            <a:ext cx="4076700" cy="102806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6550" spc="-10" dirty="0"/>
              <a:t>3</a:t>
            </a:r>
            <a:r>
              <a:rPr sz="6550" spc="-20" dirty="0"/>
              <a:t>.登入頁面</a:t>
            </a:r>
            <a:endParaRPr sz="6550"/>
          </a:p>
        </p:txBody>
      </p:sp>
      <p:sp>
        <p:nvSpPr>
          <p:cNvPr id="6" name="文字方塊 5"/>
          <p:cNvSpPr txBox="1"/>
          <p:nvPr/>
        </p:nvSpPr>
        <p:spPr>
          <a:xfrm>
            <a:off x="9257949" y="3771900"/>
            <a:ext cx="853612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帳號密碼為</a:t>
            </a:r>
            <a:r>
              <a:rPr lang="zh-TW" altLang="en-US" sz="48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身分證字號</a:t>
            </a:r>
            <a:endParaRPr lang="en-US" altLang="zh-TW" sz="48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48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4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驗證碼</a:t>
            </a:r>
            <a:r>
              <a:rPr lang="zh-TW" altLang="en-US" sz="48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大小寫需相符</a:t>
            </a:r>
            <a:endParaRPr lang="en-US" altLang="zh-TW" sz="48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48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4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忘記密碼請用</a:t>
            </a:r>
            <a:r>
              <a:rPr lang="zh-TW" altLang="en-US" sz="48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忘記密碼</a:t>
            </a:r>
            <a:r>
              <a:rPr lang="zh-TW" altLang="en-US" sz="4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功能</a:t>
            </a:r>
            <a:endParaRPr lang="en-US" altLang="zh-TW" sz="48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48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4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仍無法登入請洽圖書館員</a:t>
            </a:r>
            <a:endParaRPr lang="en-US" altLang="zh-TW" sz="4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EFE7D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135030" y="4516573"/>
            <a:ext cx="11849100" cy="10394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5" dirty="0"/>
              <a:t>二、電子資源整合系統帳號密碼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151780" y="1491643"/>
            <a:ext cx="7981949" cy="8575731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88766" y="106702"/>
            <a:ext cx="14255115" cy="10394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35" dirty="0"/>
              <a:t>1</a:t>
            </a:r>
            <a:r>
              <a:rPr spc="-25" dirty="0"/>
              <a:t>.從圖書館網頁進入電子資源整合系統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719223" y="701812"/>
            <a:ext cx="12849224" cy="898291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</TotalTime>
  <Words>100</Words>
  <Application>Microsoft Office PowerPoint</Application>
  <PresentationFormat>自訂</PresentationFormat>
  <Paragraphs>31</Paragraphs>
  <Slides>12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6" baseType="lpstr">
      <vt:lpstr>Times New Roman</vt:lpstr>
      <vt:lpstr>微軟正黑體</vt:lpstr>
      <vt:lpstr>微軟正黑體</vt:lpstr>
      <vt:lpstr>Office Theme</vt:lpstr>
      <vt:lpstr>PowerPoint 簡報</vt:lpstr>
      <vt:lpstr>一、館藏查詢系統帳號密碼 ※不須登入也可使用館藏查詢功能</vt:lpstr>
      <vt:lpstr>1.從圖書館網頁進入館藏查詢系統</vt:lpstr>
      <vt:lpstr>PowerPoint 簡報</vt:lpstr>
      <vt:lpstr>2.館藏查詢系統首頁</vt:lpstr>
      <vt:lpstr>3.登入頁面</vt:lpstr>
      <vt:lpstr>二、電子資源整合系統帳號密碼</vt:lpstr>
      <vt:lpstr>1.從圖書館網頁進入電子資源整合系統</vt:lpstr>
      <vt:lpstr>PowerPoint 簡報</vt:lpstr>
      <vt:lpstr>2.使用帳密申請</vt:lpstr>
      <vt:lpstr>3.登入頁面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館藏查詢及電子資源整合系統使用者帳密</dc:title>
  <dc:creator>Zoee Yolo Shine</dc:creator>
  <cp:keywords>DAFnoajV5zM,BADh_5Ufzvc</cp:keywords>
  <cp:lastModifiedBy>dl</cp:lastModifiedBy>
  <cp:revision>2</cp:revision>
  <dcterms:created xsi:type="dcterms:W3CDTF">2025-03-05T08:31:34Z</dcterms:created>
  <dcterms:modified xsi:type="dcterms:W3CDTF">2025-03-05T08:44:59Z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2023-10-25T00:00:00Z</vt:filetime>
  </property>
  <property fmtid="{D5CDD505-2E9C-101B-9397-08002B2CF9AE}" pid="3" name="Creator">
    <vt:lpwstr>Canva</vt:lpwstr>
  </property>
  <property fmtid="{D5CDD505-2E9C-101B-9397-08002B2CF9AE}" pid="4" name="LastSaved">
    <vt:filetime>2025-03-05T00:00:00Z</vt:filetime>
  </property>
  <property fmtid="{D5CDD505-2E9C-101B-9397-08002B2CF9AE}" pid="5" name="Producer">
    <vt:lpwstr>Canva</vt:lpwstr>
  </property>
</Properties>
</file>